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F837-C9C7-4DAF-93BF-B0120920720C}" type="datetimeFigureOut">
              <a:rPr lang="en-US" smtClean="0"/>
              <a:t>24/09/2022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0F4A-91E8-4E61-81CE-23C962EE5E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F837-C9C7-4DAF-93BF-B0120920720C}" type="datetimeFigureOut">
              <a:rPr lang="en-US" smtClean="0"/>
              <a:t>24/09/2022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0F4A-91E8-4E61-81CE-23C962EE5E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F837-C9C7-4DAF-93BF-B0120920720C}" type="datetimeFigureOut">
              <a:rPr lang="en-US" smtClean="0"/>
              <a:t>24/09/2022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0F4A-91E8-4E61-81CE-23C962EE5E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F837-C9C7-4DAF-93BF-B0120920720C}" type="datetimeFigureOut">
              <a:rPr lang="en-US" smtClean="0"/>
              <a:t>24/09/2022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0F4A-91E8-4E61-81CE-23C962EE5E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F837-C9C7-4DAF-93BF-B0120920720C}" type="datetimeFigureOut">
              <a:rPr lang="en-US" smtClean="0"/>
              <a:t>24/09/2022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0F4A-91E8-4E61-81CE-23C962EE5E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F837-C9C7-4DAF-93BF-B0120920720C}" type="datetimeFigureOut">
              <a:rPr lang="en-US" smtClean="0"/>
              <a:t>24/09/2022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0F4A-91E8-4E61-81CE-23C962EE5E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F837-C9C7-4DAF-93BF-B0120920720C}" type="datetimeFigureOut">
              <a:rPr lang="en-US" smtClean="0"/>
              <a:t>24/09/2022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0F4A-91E8-4E61-81CE-23C962EE5E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F837-C9C7-4DAF-93BF-B0120920720C}" type="datetimeFigureOut">
              <a:rPr lang="en-US" smtClean="0"/>
              <a:t>24/09/2022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0F4A-91E8-4E61-81CE-23C962EE5E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F837-C9C7-4DAF-93BF-B0120920720C}" type="datetimeFigureOut">
              <a:rPr lang="en-US" smtClean="0"/>
              <a:t>24/09/2022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0F4A-91E8-4E61-81CE-23C962EE5E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F837-C9C7-4DAF-93BF-B0120920720C}" type="datetimeFigureOut">
              <a:rPr lang="en-US" smtClean="0"/>
              <a:t>24/09/2022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0F4A-91E8-4E61-81CE-23C962EE5E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BF837-C9C7-4DAF-93BF-B0120920720C}" type="datetimeFigureOut">
              <a:rPr lang="en-US" smtClean="0"/>
              <a:t>24/09/2022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C0F4A-91E8-4E61-81CE-23C962EE5E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BF837-C9C7-4DAF-93BF-B0120920720C}" type="datetimeFigureOut">
              <a:rPr lang="en-US" smtClean="0"/>
              <a:t>24/09/2022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C0F4A-91E8-4E61-81CE-23C962EE5EE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it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01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y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y1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titl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x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x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x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x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x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y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54545" y="0"/>
            <a:ext cx="9798546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1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1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1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y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1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1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y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y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y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y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y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y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4114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HP</cp:lastModifiedBy>
  <cp:revision>44</cp:revision>
  <dcterms:created xsi:type="dcterms:W3CDTF">2022-09-23T19:18:42Z</dcterms:created>
  <dcterms:modified xsi:type="dcterms:W3CDTF">2022-09-26T15:52:49Z</dcterms:modified>
</cp:coreProperties>
</file>